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F5EEEBAF-0A67-4CF4-8831-307111214712}" type="datetimeFigureOut">
              <a:rPr lang="en-GB" smtClean="0"/>
              <a:t>31/03/2019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en-GB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27" y="4777782"/>
            <a:ext cx="5438140" cy="3907834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4058CBB7-FA84-436E-BF8F-81F36C70A218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98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30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51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19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53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33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89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50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1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01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56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9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F118-BD31-452C-908C-54DDCAC30EFB}" type="datetimeFigureOut">
              <a:rPr lang="fr-FR" smtClean="0"/>
              <a:t>31/03/2019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3673-1E5E-4C15-B17C-F6874D5E60E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0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acebypeace10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eacebypeace10@gmail.com" TargetMode="External"/><Relationship Id="rId2" Type="http://schemas.openxmlformats.org/officeDocument/2006/relationships/hyperlink" Target="https://youtu.be/s_JXFV2sp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rte&#10;&#10;Description générée automatiquement">
            <a:extLst>
              <a:ext uri="{FF2B5EF4-FFF2-40B4-BE49-F238E27FC236}">
                <a16:creationId xmlns="" xmlns:a16="http://schemas.microsoft.com/office/drawing/2014/main" id="{ABB7DF62-AB88-4083-9A5E-D902890E2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0178" r="12877" b="8680"/>
          <a:stretch/>
        </p:blipFill>
        <p:spPr>
          <a:xfrm>
            <a:off x="155508" y="233263"/>
            <a:ext cx="8832983" cy="6624737"/>
          </a:xfr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D4C8994-066D-4A27-822B-23598B35EEA7}"/>
              </a:ext>
            </a:extLst>
          </p:cNvPr>
          <p:cNvSpPr txBox="1"/>
          <p:nvPr/>
        </p:nvSpPr>
        <p:spPr>
          <a:xfrm>
            <a:off x="269267" y="1405744"/>
            <a:ext cx="8784976" cy="550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Dans le cadre des cérémonies du </a:t>
            </a:r>
            <a:r>
              <a:rPr lang="fr-FR" sz="14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75</a:t>
            </a:r>
            <a:r>
              <a:rPr lang="fr-FR" sz="1400" b="1" baseline="300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ème</a:t>
            </a:r>
            <a:r>
              <a:rPr lang="fr-FR" sz="14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anniversaire du Débarquement en Normandie </a:t>
            </a: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et de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l’Inauguration de la </a:t>
            </a:r>
            <a:r>
              <a:rPr lang="fr-FR" sz="14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borne de la Liberté </a:t>
            </a: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par Madame Susan Eisenhower et Madame Helen Patton </a:t>
            </a:r>
            <a:endParaRPr lang="fr-F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l’Association</a:t>
            </a:r>
            <a:r>
              <a:rPr lang="fr-FR" sz="14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Peace by Peace – Jeunes Artisans de Paix, le département de la Manche,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Arnaud et Bérengère de Pontac  </a:t>
            </a: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vous convient à une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Rencontre-Témoignage: GUERRE ET PAIX</a:t>
            </a:r>
            <a:endParaRPr lang="fr-FR" sz="24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Le </a:t>
            </a:r>
            <a:r>
              <a:rPr lang="fr-FR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mardi 4 juin </a:t>
            </a:r>
            <a:r>
              <a:rPr lang="fr-FR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à </a:t>
            </a:r>
            <a:r>
              <a:rPr lang="fr-FR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10h30, </a:t>
            </a:r>
            <a:r>
              <a:rPr lang="fr-FR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au </a:t>
            </a:r>
            <a:r>
              <a:rPr lang="fr-FR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Château de Servigny, </a:t>
            </a:r>
            <a:r>
              <a:rPr lang="fr-FR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autour </a:t>
            </a:r>
            <a:r>
              <a:rPr lang="fr-FR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de </a:t>
            </a:r>
            <a:r>
              <a:rPr lang="fr-FR" sz="1400" dirty="0">
                <a:ea typeface="Calibri"/>
                <a:cs typeface="Times New Roman"/>
              </a:rPr>
              <a:t>:                                      </a:t>
            </a:r>
            <a:endParaRPr lang="fr-FR" sz="36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Susan</a:t>
            </a:r>
            <a:r>
              <a:rPr lang="fr-FR" sz="16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EISENHOWER</a:t>
            </a: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Helen</a:t>
            </a:r>
            <a:r>
              <a:rPr lang="fr-FR" sz="16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PATTON</a:t>
            </a:r>
            <a:r>
              <a:rPr lang="fr-FR" sz="16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Emmanuel</a:t>
            </a:r>
            <a:r>
              <a:rPr lang="fr-FR" sz="16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LECLERC DE HAUTECLOQUE,</a:t>
            </a:r>
            <a:r>
              <a:rPr lang="fr-FR" sz="16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Bettina</a:t>
            </a:r>
            <a:r>
              <a:rPr lang="fr-FR" sz="16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ADENAUER</a:t>
            </a:r>
            <a:r>
              <a:rPr lang="fr-FR" sz="16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10h30 : Inauguration de la Borne de la </a:t>
            </a:r>
            <a:r>
              <a:rPr lang="fr-FR" sz="1400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Liberté	 </a:t>
            </a: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11h-12h30 : Rencontre-Témoignage </a:t>
            </a:r>
            <a:r>
              <a:rPr lang="fr-FR" sz="1400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  </a:t>
            </a:r>
            <a:r>
              <a:rPr lang="fr-FR" sz="1100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                                                                     </a:t>
            </a:r>
            <a:r>
              <a:rPr lang="fr-FR" sz="1400" b="1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Cette cérémonie sera suivie d’un déjeuner entre 12h30 et 14h30</a:t>
            </a:r>
            <a:endParaRPr lang="fr-FR" sz="1100" dirty="0">
              <a:ea typeface="Calibri"/>
              <a:cs typeface="Times New Roman"/>
            </a:endParaRPr>
          </a:p>
          <a:p>
            <a:pPr marL="4943475" indent="-4943475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Réponse souhaitée avant le 13 mai : à </a:t>
            </a: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  <a:hlinkClick r:id="rId3"/>
              </a:rPr>
              <a:t>peacebypeace10@gmail.com</a:t>
            </a: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  </a:t>
            </a:r>
            <a:r>
              <a:rPr lang="fr-FR" sz="1400" dirty="0">
                <a:solidFill>
                  <a:srgbClr val="17365D"/>
                </a:solidFill>
                <a:latin typeface="Cambria"/>
                <a:ea typeface="Calibri"/>
                <a:cs typeface="Times New Roman"/>
              </a:rPr>
              <a:t>             </a:t>
            </a:r>
            <a:r>
              <a:rPr lang="fr-FR" sz="1400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Adresse </a:t>
            </a: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du jour : Château de </a:t>
            </a:r>
            <a:r>
              <a:rPr lang="fr-FR" sz="1400" dirty="0" err="1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Servigny</a:t>
            </a:r>
            <a:r>
              <a:rPr lang="fr-FR" sz="14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                                                                       </a:t>
            </a:r>
            <a:r>
              <a:rPr lang="fr-FR" sz="1400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	      </a:t>
            </a:r>
            <a:r>
              <a:rPr lang="fr-FR" sz="1200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6 </a:t>
            </a:r>
            <a:r>
              <a:rPr lang="fr-FR" sz="12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route de </a:t>
            </a:r>
            <a:r>
              <a:rPr lang="fr-FR" sz="1200" dirty="0" err="1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Servigny</a:t>
            </a:r>
            <a:r>
              <a:rPr lang="fr-FR" sz="1200" dirty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 – 50700 Yvetot </a:t>
            </a:r>
            <a:r>
              <a:rPr lang="fr-FR" sz="1200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-Bocage</a:t>
            </a:r>
            <a:endParaRPr lang="fr-FR" sz="1200" dirty="0">
              <a:ea typeface="Calibri"/>
              <a:cs typeface="Times New Roman"/>
            </a:endParaRPr>
          </a:p>
        </p:txBody>
      </p:sp>
      <p:pic>
        <p:nvPicPr>
          <p:cNvPr id="7" name="Image 6" descr="D:\Users\Bérengère\Desktop\PEACE BY PEACE\LOGO PEACE BY PEACE\rvb_peace-by-peace.jpg">
            <a:extLst>
              <a:ext uri="{FF2B5EF4-FFF2-40B4-BE49-F238E27FC236}">
                <a16:creationId xmlns="" xmlns:a16="http://schemas.microsoft.com/office/drawing/2014/main" id="{B6A971A4-CD56-42D0-9D1E-17BF7D4F349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5"/>
          <a:stretch/>
        </p:blipFill>
        <p:spPr bwMode="auto">
          <a:xfrm>
            <a:off x="3934164" y="95559"/>
            <a:ext cx="1455181" cy="1310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9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405743"/>
            <a:ext cx="885698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Dans le cadre </a:t>
            </a:r>
            <a:r>
              <a:rPr lang="fr-FR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 cérémonies du 75</a:t>
            </a:r>
            <a:r>
              <a:rPr lang="fr-FR" sz="16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ème</a:t>
            </a:r>
            <a:r>
              <a:rPr lang="fr-FR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anniversaire du </a:t>
            </a:r>
            <a:r>
              <a:rPr lang="fr-FR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fr-FR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ébarquement </a:t>
            </a:r>
            <a:r>
              <a:rPr lang="fr-FR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Normandie</a:t>
            </a:r>
            <a:endParaRPr lang="fr-FR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du rayonnement international de notre région,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Fédérer </a:t>
            </a:r>
            <a:r>
              <a:rPr lang="fr-F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vos équipes </a:t>
            </a:r>
            <a:r>
              <a:rPr lang="fr-FR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 l’Interne,  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fr-FR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onorer </a:t>
            </a:r>
            <a:r>
              <a:rPr lang="fr-F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vos clients nationaux et internationaux,  </a:t>
            </a:r>
          </a:p>
          <a:p>
            <a:pPr algn="ctr"/>
            <a:r>
              <a:rPr lang="fr-FR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les invitant à partager avec eux cette </a:t>
            </a:r>
          </a:p>
          <a:p>
            <a:pPr algn="ctr"/>
            <a:r>
              <a:rPr lang="fr-FR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Rencontre-Témoignage historique </a:t>
            </a:r>
            <a:r>
              <a:rPr lang="fr-FR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ce </a:t>
            </a:r>
            <a:r>
              <a:rPr lang="fr-FR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déjeuner </a:t>
            </a:r>
            <a:r>
              <a:rPr lang="fr-FR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exceptionnel  du 4 juin </a:t>
            </a:r>
            <a:r>
              <a:rPr lang="fr-FR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prochain</a:t>
            </a:r>
          </a:p>
          <a:p>
            <a:pPr algn="ctr"/>
            <a:endParaRPr lang="fr-FR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Participation </a:t>
            </a:r>
            <a:r>
              <a:rPr lang="fr-FR" sz="1400" dirty="0">
                <a:solidFill>
                  <a:srgbClr val="002060"/>
                </a:solidFill>
              </a:rPr>
              <a:t>au </a:t>
            </a:r>
            <a:r>
              <a:rPr lang="fr-FR" sz="1400" dirty="0" smtClean="0">
                <a:solidFill>
                  <a:srgbClr val="002060"/>
                </a:solidFill>
              </a:rPr>
              <a:t>déjeuner:	Individuel </a:t>
            </a:r>
            <a:r>
              <a:rPr lang="fr-FR" sz="1400" dirty="0">
                <a:solidFill>
                  <a:srgbClr val="002060"/>
                </a:solidFill>
              </a:rPr>
              <a:t>à 200€	</a:t>
            </a:r>
            <a:r>
              <a:rPr lang="fr-FR" sz="1400">
                <a:solidFill>
                  <a:srgbClr val="002060"/>
                </a:solidFill>
              </a:rPr>
              <a:t>                  </a:t>
            </a:r>
            <a:r>
              <a:rPr lang="fr-FR" sz="1400" smtClean="0">
                <a:solidFill>
                  <a:srgbClr val="002060"/>
                </a:solidFill>
              </a:rPr>
              <a:t> </a:t>
            </a:r>
            <a:r>
              <a:rPr lang="fr-FR" sz="1400" smtClean="0">
                <a:solidFill>
                  <a:srgbClr val="002060"/>
                </a:solidFill>
              </a:rPr>
              <a:t>  (     </a:t>
            </a:r>
            <a:r>
              <a:rPr lang="fr-FR" sz="1400" dirty="0">
                <a:solidFill>
                  <a:srgbClr val="002060"/>
                </a:solidFill>
              </a:rPr>
              <a:t>) nombre de place( s) X 200€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			 </a:t>
            </a:r>
            <a:r>
              <a:rPr lang="fr-FR" sz="1400" dirty="0" smtClean="0">
                <a:solidFill>
                  <a:srgbClr val="002060"/>
                </a:solidFill>
              </a:rPr>
              <a:t>  Table </a:t>
            </a:r>
            <a:r>
              <a:rPr lang="fr-FR" sz="1400" dirty="0">
                <a:solidFill>
                  <a:srgbClr val="002060"/>
                </a:solidFill>
              </a:rPr>
              <a:t>de 8 convives: 1.600</a:t>
            </a:r>
            <a:r>
              <a:rPr lang="fr-FR" sz="1400" dirty="0" smtClean="0">
                <a:solidFill>
                  <a:srgbClr val="002060"/>
                </a:solidFill>
              </a:rPr>
              <a:t>€	(     </a:t>
            </a:r>
            <a:r>
              <a:rPr lang="fr-FR" sz="1400" dirty="0">
                <a:solidFill>
                  <a:srgbClr val="002060"/>
                </a:solidFill>
              </a:rPr>
              <a:t>) nombre de table(s) X 1.600€  </a:t>
            </a:r>
          </a:p>
          <a:p>
            <a:r>
              <a:rPr lang="fr-FR" sz="1400" dirty="0">
                <a:solidFill>
                  <a:srgbClr val="002060"/>
                </a:solidFill>
              </a:rPr>
              <a:t>Ne pourra participer mais souhaite faire un don</a:t>
            </a:r>
            <a:r>
              <a:rPr lang="fr-FR" sz="1400" dirty="0" smtClean="0">
                <a:solidFill>
                  <a:srgbClr val="002060"/>
                </a:solidFill>
              </a:rPr>
              <a:t>:------------------------------------------------------------------------------------------</a:t>
            </a:r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 smtClean="0">
                <a:solidFill>
                  <a:srgbClr val="002060"/>
                </a:solidFill>
              </a:rPr>
              <a:t>Entreprise / </a:t>
            </a:r>
            <a:r>
              <a:rPr lang="fr-FR" sz="1400" dirty="0">
                <a:solidFill>
                  <a:srgbClr val="002060"/>
                </a:solidFill>
              </a:rPr>
              <a:t>Nom, Prénom: </a:t>
            </a:r>
            <a:r>
              <a:rPr lang="fr-FR" sz="1400" dirty="0" smtClean="0">
                <a:solidFill>
                  <a:srgbClr val="002060"/>
                </a:solidFill>
              </a:rPr>
              <a:t>-----------------------------------------------------------------------------------------------------------------------</a:t>
            </a:r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</a:rPr>
              <a:t>Adresse</a:t>
            </a:r>
            <a:r>
              <a:rPr lang="fr-FR" sz="1400" dirty="0" smtClean="0">
                <a:solidFill>
                  <a:srgbClr val="002060"/>
                </a:solidFill>
              </a:rPr>
              <a:t>:-----------------------------------------------------------------------------------------------------------------------------------------------</a:t>
            </a:r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</a:rPr>
              <a:t>Par chèque à l’ordre de </a:t>
            </a:r>
            <a:r>
              <a:rPr lang="fr-FR" sz="1400" b="1" dirty="0">
                <a:solidFill>
                  <a:srgbClr val="002060"/>
                </a:solidFill>
              </a:rPr>
              <a:t>Peace by Peace </a:t>
            </a:r>
            <a:r>
              <a:rPr lang="fr-FR" sz="1400" dirty="0">
                <a:solidFill>
                  <a:srgbClr val="002060"/>
                </a:solidFill>
              </a:rPr>
              <a:t>– 6 Route de </a:t>
            </a:r>
            <a:r>
              <a:rPr lang="fr-FR" sz="1400" dirty="0" err="1">
                <a:solidFill>
                  <a:srgbClr val="002060"/>
                </a:solidFill>
              </a:rPr>
              <a:t>Servigny</a:t>
            </a:r>
            <a:r>
              <a:rPr lang="fr-FR" sz="1400" dirty="0">
                <a:solidFill>
                  <a:srgbClr val="002060"/>
                </a:solidFill>
              </a:rPr>
              <a:t> – 50700 Yvetot – Bocage</a:t>
            </a:r>
          </a:p>
          <a:p>
            <a:r>
              <a:rPr lang="fr-FR" sz="1400" dirty="0">
                <a:solidFill>
                  <a:srgbClr val="002060"/>
                </a:solidFill>
              </a:rPr>
              <a:t>Par virement: IBAN FR76 3000 3032 9000 0372 6137 311 – BIC </a:t>
            </a:r>
            <a:r>
              <a:rPr lang="fr-FR" sz="1400" dirty="0" smtClean="0">
                <a:solidFill>
                  <a:srgbClr val="002060"/>
                </a:solidFill>
              </a:rPr>
              <a:t>SOGEFRPP</a:t>
            </a:r>
          </a:p>
          <a:p>
            <a:endParaRPr lang="fr-FR" sz="1400" dirty="0">
              <a:solidFill>
                <a:srgbClr val="002060"/>
              </a:solidFill>
            </a:endParaRPr>
          </a:p>
          <a:p>
            <a:r>
              <a:rPr lang="fr-FR" sz="1200" b="1" dirty="0">
                <a:solidFill>
                  <a:srgbClr val="002060"/>
                </a:solidFill>
              </a:rPr>
              <a:t>PEACE BY </a:t>
            </a:r>
            <a:r>
              <a:rPr lang="fr-FR" sz="1200" b="1" dirty="0" smtClean="0">
                <a:solidFill>
                  <a:srgbClr val="002060"/>
                </a:solidFill>
              </a:rPr>
              <a:t>PEACE est une association </a:t>
            </a:r>
            <a:r>
              <a:rPr lang="fr-FR" sz="1200" b="1" dirty="0">
                <a:solidFill>
                  <a:srgbClr val="002060"/>
                </a:solidFill>
              </a:rPr>
              <a:t>d’intérêt </a:t>
            </a:r>
            <a:r>
              <a:rPr lang="fr-FR" sz="1200" b="1" dirty="0" smtClean="0">
                <a:solidFill>
                  <a:srgbClr val="002060"/>
                </a:solidFill>
              </a:rPr>
              <a:t>général de </a:t>
            </a:r>
            <a:r>
              <a:rPr lang="fr-FR" sz="1200" b="1" dirty="0">
                <a:solidFill>
                  <a:srgbClr val="002060"/>
                </a:solidFill>
              </a:rPr>
              <a:t>sensibilisation à la paix, pour tous les scolaires, par le prisme de l’Histoire et en interdisciplinarité, </a:t>
            </a:r>
            <a:r>
              <a:rPr lang="fr-FR" sz="1200" dirty="0">
                <a:solidFill>
                  <a:srgbClr val="002060"/>
                </a:solidFill>
              </a:rPr>
              <a:t>déductible à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>
                <a:solidFill>
                  <a:srgbClr val="002060"/>
                </a:solidFill>
              </a:rPr>
              <a:t>l’Impôt sur le </a:t>
            </a:r>
            <a:r>
              <a:rPr lang="fr-FR" sz="1200" dirty="0" smtClean="0">
                <a:solidFill>
                  <a:srgbClr val="002060"/>
                </a:solidFill>
              </a:rPr>
              <a:t>revenu </a:t>
            </a:r>
            <a:r>
              <a:rPr lang="fr-FR" sz="1200" dirty="0">
                <a:solidFill>
                  <a:srgbClr val="002060"/>
                </a:solidFill>
              </a:rPr>
              <a:t>à 66% pour les </a:t>
            </a:r>
            <a:r>
              <a:rPr lang="fr-FR" sz="1200" dirty="0" smtClean="0">
                <a:solidFill>
                  <a:srgbClr val="002060"/>
                </a:solidFill>
              </a:rPr>
              <a:t>particuliers</a:t>
            </a:r>
            <a:r>
              <a:rPr lang="fr-FR" sz="1200" dirty="0">
                <a:solidFill>
                  <a:srgbClr val="002060"/>
                </a:solidFill>
              </a:rPr>
              <a:t>, à 60% pour les </a:t>
            </a:r>
            <a:r>
              <a:rPr lang="fr-FR" sz="1200" dirty="0" smtClean="0">
                <a:solidFill>
                  <a:srgbClr val="002060"/>
                </a:solidFill>
              </a:rPr>
              <a:t>entreprises   </a:t>
            </a:r>
          </a:p>
          <a:p>
            <a:r>
              <a:rPr lang="fr-FR" sz="1200" dirty="0" smtClean="0">
                <a:solidFill>
                  <a:srgbClr val="002060"/>
                </a:solidFill>
              </a:rPr>
              <a:t>Se </a:t>
            </a:r>
            <a:r>
              <a:rPr lang="fr-FR" sz="1200" dirty="0">
                <a:solidFill>
                  <a:srgbClr val="002060"/>
                </a:solidFill>
              </a:rPr>
              <a:t>référer </a:t>
            </a:r>
            <a:r>
              <a:rPr lang="fr-FR" sz="1200" dirty="0" smtClean="0">
                <a:solidFill>
                  <a:srgbClr val="002060"/>
                </a:solidFill>
              </a:rPr>
              <a:t>aux articles </a:t>
            </a:r>
            <a:r>
              <a:rPr lang="fr-FR" sz="1200" dirty="0">
                <a:solidFill>
                  <a:srgbClr val="002060"/>
                </a:solidFill>
              </a:rPr>
              <a:t>200 et 238 bis du </a:t>
            </a:r>
            <a:r>
              <a:rPr lang="fr-FR" sz="1200" dirty="0" smtClean="0">
                <a:solidFill>
                  <a:srgbClr val="002060"/>
                </a:solidFill>
              </a:rPr>
              <a:t>CGI. Un reçu fiscal vous sera directement adressé</a:t>
            </a:r>
            <a:r>
              <a:rPr lang="fr-FR" sz="1200" b="1" dirty="0" smtClean="0">
                <a:solidFill>
                  <a:srgbClr val="002060"/>
                </a:solidFill>
              </a:rPr>
              <a:t>.</a:t>
            </a:r>
            <a:endParaRPr lang="fr-FR" sz="1200" b="1" dirty="0">
              <a:solidFill>
                <a:srgbClr val="002060"/>
              </a:solidFill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Découvrez toutes nos actions sur: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  <a:hlinkClick r:id="rId2"/>
              </a:rPr>
              <a:t>https://youtu.be/s_JXFV2spgE</a:t>
            </a:r>
            <a:r>
              <a:rPr lang="fr-FR" dirty="0">
                <a:solidFill>
                  <a:srgbClr val="0000FF"/>
                </a:solidFill>
              </a:rPr>
              <a:t>, </a:t>
            </a:r>
            <a:endParaRPr lang="fr-FR" b="1" dirty="0">
              <a:solidFill>
                <a:srgbClr val="0000FF"/>
              </a:solidFill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RSVP avant le 13 mai 2019 à </a:t>
            </a:r>
            <a:r>
              <a:rPr lang="fr-FR" b="1" dirty="0" smtClean="0">
                <a:solidFill>
                  <a:srgbClr val="002060"/>
                </a:solidFill>
                <a:hlinkClick r:id="rId3"/>
              </a:rPr>
              <a:t>peacebypeace10@gmail.com</a:t>
            </a:r>
            <a:r>
              <a:rPr lang="fr-FR" b="1" dirty="0" smtClean="0">
                <a:solidFill>
                  <a:srgbClr val="002060"/>
                </a:solidFill>
              </a:rPr>
              <a:t> ou 0603691476</a:t>
            </a:r>
          </a:p>
          <a:p>
            <a:pPr algn="ctr"/>
            <a:r>
              <a:rPr lang="fr-FR" sz="1100" b="1" dirty="0" smtClean="0">
                <a:solidFill>
                  <a:srgbClr val="002060"/>
                </a:solidFill>
              </a:rPr>
              <a:t>Sous réserve de disponibilité</a:t>
            </a:r>
            <a:endParaRPr lang="fr-FR" sz="1100" b="1" dirty="0">
              <a:solidFill>
                <a:srgbClr val="002060"/>
              </a:solidFill>
            </a:endParaRPr>
          </a:p>
        </p:txBody>
      </p:sp>
      <p:pic>
        <p:nvPicPr>
          <p:cNvPr id="4" name="Image 3" descr="D:\Users\Bérengère\Desktop\PEACE BY PEACE\LOGO PEACE BY PEACE\rvb_peace-by-peace.jpg">
            <a:extLst>
              <a:ext uri="{FF2B5EF4-FFF2-40B4-BE49-F238E27FC236}">
                <a16:creationId xmlns="" xmlns:a16="http://schemas.microsoft.com/office/drawing/2014/main" id="{B6A971A4-CD56-42D0-9D1E-17BF7D4F349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5"/>
          <a:stretch/>
        </p:blipFill>
        <p:spPr bwMode="auto">
          <a:xfrm>
            <a:off x="3934164" y="95559"/>
            <a:ext cx="1455181" cy="1310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476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3244</TotalTime>
  <Words>145</Words>
  <Application>Microsoft Office PowerPoint</Application>
  <PresentationFormat>Affichage à l'écran 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40</cp:revision>
  <cp:lastPrinted>2019-03-31T09:35:40Z</cp:lastPrinted>
  <dcterms:created xsi:type="dcterms:W3CDTF">2019-03-27T12:51:52Z</dcterms:created>
  <dcterms:modified xsi:type="dcterms:W3CDTF">2019-03-31T19:21:23Z</dcterms:modified>
</cp:coreProperties>
</file>